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8AC89B-8534-49F9-B470-EB65B3F38F70}" v="14" dt="2025-01-06T08:41:00.6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89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yn Williams" userId="ef02aeaf66c33105" providerId="LiveId" clId="{528AC89B-8534-49F9-B470-EB65B3F38F70}"/>
    <pc:docChg chg="custSel addSld modSld">
      <pc:chgData name="Bryn Williams" userId="ef02aeaf66c33105" providerId="LiveId" clId="{528AC89B-8534-49F9-B470-EB65B3F38F70}" dt="2025-01-06T08:42:40.607" v="213" actId="20577"/>
      <pc:docMkLst>
        <pc:docMk/>
      </pc:docMkLst>
      <pc:sldChg chg="addSp delSp modSp mod">
        <pc:chgData name="Bryn Williams" userId="ef02aeaf66c33105" providerId="LiveId" clId="{528AC89B-8534-49F9-B470-EB65B3F38F70}" dt="2025-01-06T08:41:47.091" v="212" actId="122"/>
        <pc:sldMkLst>
          <pc:docMk/>
          <pc:sldMk cId="0" sldId="256"/>
        </pc:sldMkLst>
        <pc:spChg chg="del mod">
          <ac:chgData name="Bryn Williams" userId="ef02aeaf66c33105" providerId="LiveId" clId="{528AC89B-8534-49F9-B470-EB65B3F38F70}" dt="2025-01-06T08:41:18.838" v="207" actId="21"/>
          <ac:spMkLst>
            <pc:docMk/>
            <pc:sldMk cId="0" sldId="256"/>
            <ac:spMk id="2" creationId="{00000000-0000-0000-0000-000000000000}"/>
          </ac:spMkLst>
        </pc:spChg>
        <pc:spChg chg="mod">
          <ac:chgData name="Bryn Williams" userId="ef02aeaf66c33105" providerId="LiveId" clId="{528AC89B-8534-49F9-B470-EB65B3F38F70}" dt="2025-01-06T08:41:47.091" v="212" actId="122"/>
          <ac:spMkLst>
            <pc:docMk/>
            <pc:sldMk cId="0" sldId="256"/>
            <ac:spMk id="3" creationId="{00000000-0000-0000-0000-000000000000}"/>
          </ac:spMkLst>
        </pc:spChg>
        <pc:picChg chg="add mod">
          <ac:chgData name="Bryn Williams" userId="ef02aeaf66c33105" providerId="LiveId" clId="{528AC89B-8534-49F9-B470-EB65B3F38F70}" dt="2025-01-06T08:41:37.084" v="210" actId="1076"/>
          <ac:picMkLst>
            <pc:docMk/>
            <pc:sldMk cId="0" sldId="256"/>
            <ac:picMk id="4" creationId="{4C33A6AB-71E3-8035-CA67-AEFD0581B521}"/>
          </ac:picMkLst>
        </pc:picChg>
        <pc:picChg chg="add mod">
          <ac:chgData name="Bryn Williams" userId="ef02aeaf66c33105" providerId="LiveId" clId="{528AC89B-8534-49F9-B470-EB65B3F38F70}" dt="2025-01-06T08:40:08.637" v="195" actId="1076"/>
          <ac:picMkLst>
            <pc:docMk/>
            <pc:sldMk cId="0" sldId="256"/>
            <ac:picMk id="5" creationId="{BFE59D30-0863-99B2-772F-8E4777D1227B}"/>
          </ac:picMkLst>
        </pc:picChg>
        <pc:picChg chg="add mod">
          <ac:chgData name="Bryn Williams" userId="ef02aeaf66c33105" providerId="LiveId" clId="{528AC89B-8534-49F9-B470-EB65B3F38F70}" dt="2025-01-06T08:41:38.592" v="211" actId="1076"/>
          <ac:picMkLst>
            <pc:docMk/>
            <pc:sldMk cId="0" sldId="256"/>
            <ac:picMk id="6" creationId="{123B4AC8-AFA9-4B31-E109-69FEB017F563}"/>
          </ac:picMkLst>
        </pc:picChg>
        <pc:picChg chg="add mod">
          <ac:chgData name="Bryn Williams" userId="ef02aeaf66c33105" providerId="LiveId" clId="{528AC89B-8534-49F9-B470-EB65B3F38F70}" dt="2025-01-06T08:40:47.104" v="203" actId="1076"/>
          <ac:picMkLst>
            <pc:docMk/>
            <pc:sldMk cId="0" sldId="256"/>
            <ac:picMk id="7" creationId="{7BC38329-062A-FEC4-73E4-D9852165E150}"/>
          </ac:picMkLst>
        </pc:picChg>
        <pc:picChg chg="add mod">
          <ac:chgData name="Bryn Williams" userId="ef02aeaf66c33105" providerId="LiveId" clId="{528AC89B-8534-49F9-B470-EB65B3F38F70}" dt="2025-01-06T08:41:08.119" v="206" actId="1076"/>
          <ac:picMkLst>
            <pc:docMk/>
            <pc:sldMk cId="0" sldId="256"/>
            <ac:picMk id="8" creationId="{3BAC703D-370A-D4B7-C868-1DF008108142}"/>
          </ac:picMkLst>
        </pc:picChg>
      </pc:sldChg>
      <pc:sldChg chg="modSp mod">
        <pc:chgData name="Bryn Williams" userId="ef02aeaf66c33105" providerId="LiveId" clId="{528AC89B-8534-49F9-B470-EB65B3F38F70}" dt="2025-01-06T08:14:00.455" v="12" actId="14100"/>
        <pc:sldMkLst>
          <pc:docMk/>
          <pc:sldMk cId="0" sldId="259"/>
        </pc:sldMkLst>
        <pc:spChg chg="mod">
          <ac:chgData name="Bryn Williams" userId="ef02aeaf66c33105" providerId="LiveId" clId="{528AC89B-8534-49F9-B470-EB65B3F38F70}" dt="2025-01-06T08:13:45.684" v="9" actId="20577"/>
          <ac:spMkLst>
            <pc:docMk/>
            <pc:sldMk cId="0" sldId="259"/>
            <ac:spMk id="3" creationId="{00000000-0000-0000-0000-000000000000}"/>
          </ac:spMkLst>
        </pc:spChg>
        <pc:picChg chg="mod">
          <ac:chgData name="Bryn Williams" userId="ef02aeaf66c33105" providerId="LiveId" clId="{528AC89B-8534-49F9-B470-EB65B3F38F70}" dt="2025-01-06T08:14:00.455" v="12" actId="14100"/>
          <ac:picMkLst>
            <pc:docMk/>
            <pc:sldMk cId="0" sldId="259"/>
            <ac:picMk id="4" creationId="{00000000-0000-0000-0000-000000000000}"/>
          </ac:picMkLst>
        </pc:picChg>
      </pc:sldChg>
      <pc:sldChg chg="modSp mod">
        <pc:chgData name="Bryn Williams" userId="ef02aeaf66c33105" providerId="LiveId" clId="{528AC89B-8534-49F9-B470-EB65B3F38F70}" dt="2025-01-06T08:42:40.607" v="213" actId="20577"/>
        <pc:sldMkLst>
          <pc:docMk/>
          <pc:sldMk cId="0" sldId="260"/>
        </pc:sldMkLst>
        <pc:spChg chg="mod">
          <ac:chgData name="Bryn Williams" userId="ef02aeaf66c33105" providerId="LiveId" clId="{528AC89B-8534-49F9-B470-EB65B3F38F70}" dt="2025-01-06T08:42:40.607" v="213" actId="20577"/>
          <ac:spMkLst>
            <pc:docMk/>
            <pc:sldMk cId="0" sldId="260"/>
            <ac:spMk id="3" creationId="{00000000-0000-0000-0000-000000000000}"/>
          </ac:spMkLst>
        </pc:spChg>
        <pc:picChg chg="mod">
          <ac:chgData name="Bryn Williams" userId="ef02aeaf66c33105" providerId="LiveId" clId="{528AC89B-8534-49F9-B470-EB65B3F38F70}" dt="2025-01-06T08:14:10.391" v="14" actId="1076"/>
          <ac:picMkLst>
            <pc:docMk/>
            <pc:sldMk cId="0" sldId="260"/>
            <ac:picMk id="4" creationId="{00000000-0000-0000-0000-000000000000}"/>
          </ac:picMkLst>
        </pc:picChg>
      </pc:sldChg>
      <pc:sldChg chg="modSp mod">
        <pc:chgData name="Bryn Williams" userId="ef02aeaf66c33105" providerId="LiveId" clId="{528AC89B-8534-49F9-B470-EB65B3F38F70}" dt="2025-01-06T08:13:32.398" v="5" actId="313"/>
        <pc:sldMkLst>
          <pc:docMk/>
          <pc:sldMk cId="0" sldId="261"/>
        </pc:sldMkLst>
        <pc:spChg chg="mod">
          <ac:chgData name="Bryn Williams" userId="ef02aeaf66c33105" providerId="LiveId" clId="{528AC89B-8534-49F9-B470-EB65B3F38F70}" dt="2025-01-06T08:13:32.398" v="5" actId="313"/>
          <ac:spMkLst>
            <pc:docMk/>
            <pc:sldMk cId="0" sldId="261"/>
            <ac:spMk id="3" creationId="{00000000-0000-0000-0000-000000000000}"/>
          </ac:spMkLst>
        </pc:spChg>
        <pc:picChg chg="mod">
          <ac:chgData name="Bryn Williams" userId="ef02aeaf66c33105" providerId="LiveId" clId="{528AC89B-8534-49F9-B470-EB65B3F38F70}" dt="2025-01-06T08:13:26.720" v="2" actId="1076"/>
          <ac:picMkLst>
            <pc:docMk/>
            <pc:sldMk cId="0" sldId="261"/>
            <ac:picMk id="4" creationId="{00000000-0000-0000-0000-000000000000}"/>
          </ac:picMkLst>
        </pc:picChg>
      </pc:sldChg>
      <pc:sldChg chg="modSp mod">
        <pc:chgData name="Bryn Williams" userId="ef02aeaf66c33105" providerId="LiveId" clId="{528AC89B-8534-49F9-B470-EB65B3F38F70}" dt="2025-01-06T08:14:35.925" v="25" actId="6549"/>
        <pc:sldMkLst>
          <pc:docMk/>
          <pc:sldMk cId="0" sldId="262"/>
        </pc:sldMkLst>
        <pc:spChg chg="mod">
          <ac:chgData name="Bryn Williams" userId="ef02aeaf66c33105" providerId="LiveId" clId="{528AC89B-8534-49F9-B470-EB65B3F38F70}" dt="2025-01-06T08:14:35.925" v="25" actId="6549"/>
          <ac:spMkLst>
            <pc:docMk/>
            <pc:sldMk cId="0" sldId="262"/>
            <ac:spMk id="2" creationId="{00000000-0000-0000-0000-000000000000}"/>
          </ac:spMkLst>
        </pc:spChg>
      </pc:sldChg>
      <pc:sldChg chg="addSp modSp new mod">
        <pc:chgData name="Bryn Williams" userId="ef02aeaf66c33105" providerId="LiveId" clId="{528AC89B-8534-49F9-B470-EB65B3F38F70}" dt="2025-01-06T08:38:40.318" v="187" actId="6549"/>
        <pc:sldMkLst>
          <pc:docMk/>
          <pc:sldMk cId="3186056431" sldId="265"/>
        </pc:sldMkLst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2" creationId="{39B3408D-04DB-4809-1991-81670FA9D75A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3" creationId="{FD86DD62-754C-2903-D118-93883A8A0D08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4" creationId="{AEAD3CE6-2E2E-CF4B-95B9-5F2D5FE8A7E5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5" creationId="{D3372C58-0F61-2692-11E8-227ABEA3462F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6" creationId="{7C74594B-5C35-6E12-F815-95E0EAE497E0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7" creationId="{5A412329-177A-229A-C302-C2AB007F5769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8" creationId="{6591CDCE-D3D0-49C2-3093-747F7EF09A57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9" creationId="{B9FC47CC-8BB1-9727-4798-7C48C6F7AB52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10" creationId="{DBA56702-E57C-03E5-211E-FF7E83681B7B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11" creationId="{FC158D07-2812-2C14-0677-33FCD167DDD3}"/>
          </ac:spMkLst>
        </pc:spChg>
        <pc:spChg chg="add mod">
          <ac:chgData name="Bryn Williams" userId="ef02aeaf66c33105" providerId="LiveId" clId="{528AC89B-8534-49F9-B470-EB65B3F38F70}" dt="2025-01-06T08:28:52.236" v="29" actId="1076"/>
          <ac:spMkLst>
            <pc:docMk/>
            <pc:sldMk cId="3186056431" sldId="265"/>
            <ac:spMk id="12" creationId="{380F6C87-62FD-47F0-6385-2F0E2CABAC1A}"/>
          </ac:spMkLst>
        </pc:spChg>
        <pc:spChg chg="add mod">
          <ac:chgData name="Bryn Williams" userId="ef02aeaf66c33105" providerId="LiveId" clId="{528AC89B-8534-49F9-B470-EB65B3F38F70}" dt="2025-01-06T08:38:30.632" v="186" actId="114"/>
          <ac:spMkLst>
            <pc:docMk/>
            <pc:sldMk cId="3186056431" sldId="265"/>
            <ac:spMk id="13" creationId="{D1A09EBE-AE22-2D08-8C37-BEE761DBF86F}"/>
          </ac:spMkLst>
        </pc:spChg>
        <pc:spChg chg="add mod">
          <ac:chgData name="Bryn Williams" userId="ef02aeaf66c33105" providerId="LiveId" clId="{528AC89B-8534-49F9-B470-EB65B3F38F70}" dt="2025-01-06T08:37:59.448" v="172" actId="20577"/>
          <ac:spMkLst>
            <pc:docMk/>
            <pc:sldMk cId="3186056431" sldId="265"/>
            <ac:spMk id="15" creationId="{5B2DE23F-0AF5-1A82-0DE2-42A503B294AA}"/>
          </ac:spMkLst>
        </pc:spChg>
        <pc:spChg chg="add mod">
          <ac:chgData name="Bryn Williams" userId="ef02aeaf66c33105" providerId="LiveId" clId="{528AC89B-8534-49F9-B470-EB65B3F38F70}" dt="2025-01-06T08:38:15.728" v="185" actId="20577"/>
          <ac:spMkLst>
            <pc:docMk/>
            <pc:sldMk cId="3186056431" sldId="265"/>
            <ac:spMk id="16" creationId="{D3DC05CD-A10F-CE60-12DA-9C646509500B}"/>
          </ac:spMkLst>
        </pc:spChg>
        <pc:spChg chg="add mod">
          <ac:chgData name="Bryn Williams" userId="ef02aeaf66c33105" providerId="LiveId" clId="{528AC89B-8534-49F9-B470-EB65B3F38F70}" dt="2025-01-06T08:38:40.318" v="187" actId="6549"/>
          <ac:spMkLst>
            <pc:docMk/>
            <pc:sldMk cId="3186056431" sldId="265"/>
            <ac:spMk id="18" creationId="{27166826-6B06-1B56-D57C-2B2F6013B376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53684"/>
            <a:ext cx="8229600" cy="5772480"/>
          </a:xfrm>
        </p:spPr>
        <p:txBody>
          <a:bodyPr/>
          <a:lstStyle/>
          <a:p>
            <a:pPr marL="0" indent="0" algn="ctr">
              <a:buNone/>
            </a:pPr>
            <a:r>
              <a:rPr dirty="0"/>
              <a:t>Let's talk about people's personalities!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33A6AB-71E3-8035-CA67-AEFD0581B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377" y="1759608"/>
            <a:ext cx="1458043" cy="1458043"/>
          </a:xfrm>
          <a:prstGeom prst="rect">
            <a:avLst/>
          </a:prstGeom>
        </p:spPr>
      </p:pic>
      <p:pic>
        <p:nvPicPr>
          <p:cNvPr id="5" name="Picture 4" descr="Quiet.png">
            <a:extLst>
              <a:ext uri="{FF2B5EF4-FFF2-40B4-BE49-F238E27FC236}">
                <a16:creationId xmlns:a16="http://schemas.microsoft.com/office/drawing/2014/main" id="{BFE59D30-0863-99B2-772F-8E4777D12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146" y="4571999"/>
            <a:ext cx="1639019" cy="1639019"/>
          </a:xfrm>
          <a:prstGeom prst="rect">
            <a:avLst/>
          </a:prstGeom>
        </p:spPr>
      </p:pic>
      <p:pic>
        <p:nvPicPr>
          <p:cNvPr id="6" name="Picture 5" descr="Funny.png">
            <a:extLst>
              <a:ext uri="{FF2B5EF4-FFF2-40B4-BE49-F238E27FC236}">
                <a16:creationId xmlns:a16="http://schemas.microsoft.com/office/drawing/2014/main" id="{123B4AC8-AFA9-4B31-E109-69FEB017F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8257" y="2532557"/>
            <a:ext cx="1414734" cy="1414734"/>
          </a:xfrm>
          <a:prstGeom prst="rect">
            <a:avLst/>
          </a:prstGeom>
        </p:spPr>
      </p:pic>
      <p:pic>
        <p:nvPicPr>
          <p:cNvPr id="7" name="Picture 6" descr="Hard-working.png">
            <a:extLst>
              <a:ext uri="{FF2B5EF4-FFF2-40B4-BE49-F238E27FC236}">
                <a16:creationId xmlns:a16="http://schemas.microsoft.com/office/drawing/2014/main" id="{7BC38329-062A-FEC4-73E4-D9852165E1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5067" y="4571999"/>
            <a:ext cx="1589793" cy="1589793"/>
          </a:xfrm>
          <a:prstGeom prst="rect">
            <a:avLst/>
          </a:prstGeom>
        </p:spPr>
      </p:pic>
      <p:pic>
        <p:nvPicPr>
          <p:cNvPr id="8" name="Picture 7" descr="Lazy.png">
            <a:extLst>
              <a:ext uri="{FF2B5EF4-FFF2-40B4-BE49-F238E27FC236}">
                <a16:creationId xmlns:a16="http://schemas.microsoft.com/office/drawing/2014/main" id="{3BAC703D-370A-D4B7-C868-1DF0081081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8655" y="2398142"/>
            <a:ext cx="1639019" cy="163901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Wrap-Up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Review adjectives learned today and their meanings. Homework: Write 3 sentences describing people you know using today's adjectives.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Friendly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Friendly means kind and nice to others. Example: 'She is very friendly and always smiles at everyone.'</a:t>
            </a:r>
          </a:p>
        </p:txBody>
      </p:sp>
      <p:pic>
        <p:nvPicPr>
          <p:cNvPr id="4" name="Picture 3" descr="Friendl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41148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Quiet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Quiet means someone who doesn’t talk a lot. Example: 'He is a quiet person who loves reading books alone.'</a:t>
            </a:r>
          </a:p>
        </p:txBody>
      </p:sp>
      <p:pic>
        <p:nvPicPr>
          <p:cNvPr id="4" name="Picture 3" descr="Quiet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3314700"/>
            <a:ext cx="3543300" cy="35433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Funny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Funny means someone who makes people laugh. </a:t>
            </a:r>
            <a:endParaRPr lang="en-GB" dirty="0"/>
          </a:p>
          <a:p>
            <a:r>
              <a:rPr dirty="0"/>
              <a:t>Example: ‘</a:t>
            </a:r>
            <a:r>
              <a:rPr lang="en-GB" dirty="0"/>
              <a:t>He</a:t>
            </a:r>
            <a:r>
              <a:rPr dirty="0"/>
              <a:t> is so funny; her jokes always make everyone laugh.'</a:t>
            </a:r>
          </a:p>
        </p:txBody>
      </p:sp>
      <p:pic>
        <p:nvPicPr>
          <p:cNvPr id="4" name="Picture 3" descr="Funn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2497" y="3429000"/>
            <a:ext cx="2760454" cy="27604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Hard-working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6018"/>
            <a:ext cx="8229600" cy="4525963"/>
          </a:xfrm>
        </p:spPr>
        <p:txBody>
          <a:bodyPr/>
          <a:lstStyle/>
          <a:p>
            <a:r>
              <a:rPr dirty="0"/>
              <a:t>Hard-working means someone who works a lot and puts in effort. </a:t>
            </a:r>
            <a:endParaRPr lang="en-GB"/>
          </a:p>
          <a:p>
            <a:r>
              <a:t>Example</a:t>
            </a:r>
            <a:r>
              <a:rPr dirty="0"/>
              <a:t>: 'He is very hard-working and always meets deadlines.'</a:t>
            </a:r>
          </a:p>
        </p:txBody>
      </p:sp>
      <p:pic>
        <p:nvPicPr>
          <p:cNvPr id="4" name="Picture 3" descr="Hard-work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6818" y="2697534"/>
            <a:ext cx="3513483" cy="351348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Lazy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Lazy means someone who doesn’t like working. </a:t>
            </a:r>
            <a:endParaRPr lang="en-GB" dirty="0"/>
          </a:p>
          <a:p>
            <a:r>
              <a:rPr dirty="0"/>
              <a:t>Example: ‘</a:t>
            </a:r>
            <a:r>
              <a:rPr lang="en-GB" dirty="0"/>
              <a:t>He</a:t>
            </a:r>
            <a:r>
              <a:rPr dirty="0"/>
              <a:t> can be a bit lazy and prefers watching TV all day.'</a:t>
            </a:r>
          </a:p>
        </p:txBody>
      </p:sp>
      <p:pic>
        <p:nvPicPr>
          <p:cNvPr id="4" name="Picture 3" descr="Laz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056" y="3338421"/>
            <a:ext cx="2881223" cy="288122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D1A09EBE-AE22-2D08-8C37-BEE761DBF86F}"/>
              </a:ext>
            </a:extLst>
          </p:cNvPr>
          <p:cNvSpPr txBox="1"/>
          <p:nvPr/>
        </p:nvSpPr>
        <p:spPr>
          <a:xfrm>
            <a:off x="405442" y="1433959"/>
            <a:ext cx="256204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u="sng" dirty="0"/>
              <a:t>Adjectives</a:t>
            </a:r>
          </a:p>
          <a:p>
            <a:endParaRPr lang="en-GB" u="sng" dirty="0"/>
          </a:p>
          <a:p>
            <a:pPr marL="285750" indent="-285750" algn="ctr">
              <a:buFontTx/>
              <a:buChar char="-"/>
            </a:pPr>
            <a:r>
              <a:rPr lang="en-GB" i="1" dirty="0"/>
              <a:t>Friendly</a:t>
            </a:r>
            <a:r>
              <a:rPr lang="en-GB" dirty="0"/>
              <a:t>  </a:t>
            </a:r>
          </a:p>
          <a:p>
            <a:pPr marL="285750" indent="-285750" algn="ctr">
              <a:buFontTx/>
              <a:buChar char="-"/>
            </a:pPr>
            <a:endParaRPr lang="en-GB" dirty="0"/>
          </a:p>
          <a:p>
            <a:pPr marL="285750" indent="-285750" algn="ctr">
              <a:buFontTx/>
              <a:buChar char="-"/>
            </a:pPr>
            <a:r>
              <a:rPr lang="en-GB" dirty="0"/>
              <a:t>Lazy  </a:t>
            </a:r>
          </a:p>
          <a:p>
            <a:pPr marL="285750" indent="-285750" algn="ctr">
              <a:buFontTx/>
              <a:buChar char="-"/>
            </a:pPr>
            <a:endParaRPr lang="en-GB" dirty="0"/>
          </a:p>
          <a:p>
            <a:pPr marL="285750" indent="-285750" algn="ctr">
              <a:buFontTx/>
              <a:buChar char="-"/>
            </a:pPr>
            <a:r>
              <a:rPr lang="en-GB" dirty="0"/>
              <a:t>Hard-working</a:t>
            </a:r>
          </a:p>
          <a:p>
            <a:pPr algn="ctr"/>
            <a:r>
              <a:rPr lang="en-GB" dirty="0"/>
              <a:t>  </a:t>
            </a:r>
          </a:p>
          <a:p>
            <a:pPr marL="285750" indent="-285750" algn="ctr">
              <a:buFontTx/>
              <a:buChar char="-"/>
            </a:pPr>
            <a:r>
              <a:rPr lang="en-GB" dirty="0"/>
              <a:t>Funny  </a:t>
            </a:r>
          </a:p>
          <a:p>
            <a:pPr marL="285750" indent="-285750" algn="ctr">
              <a:buFontTx/>
              <a:buChar char="-"/>
            </a:pPr>
            <a:endParaRPr lang="en-GB" dirty="0"/>
          </a:p>
          <a:p>
            <a:pPr marL="285750" indent="-285750" algn="ctr">
              <a:buFontTx/>
              <a:buChar char="-"/>
            </a:pPr>
            <a:r>
              <a:rPr lang="en-GB" dirty="0"/>
              <a:t>Rude  </a:t>
            </a:r>
          </a:p>
          <a:p>
            <a:pPr marL="285750" indent="-285750" algn="ctr">
              <a:buFontTx/>
              <a:buChar char="-"/>
            </a:pPr>
            <a:endParaRPr lang="en-GB" dirty="0"/>
          </a:p>
          <a:p>
            <a:pPr marL="285750" indent="-285750" algn="ctr">
              <a:buFontTx/>
              <a:buChar char="-"/>
            </a:pPr>
            <a:r>
              <a:rPr lang="en-GB" dirty="0"/>
              <a:t>Quiet  </a:t>
            </a:r>
          </a:p>
          <a:p>
            <a:pPr marL="285750" indent="-285750" algn="ctr">
              <a:buFontTx/>
              <a:buChar char="-"/>
            </a:pPr>
            <a:endParaRPr lang="en-GB" dirty="0"/>
          </a:p>
          <a:p>
            <a:pPr marL="285750" indent="-285750" algn="ctr">
              <a:buFontTx/>
              <a:buChar char="-"/>
            </a:pPr>
            <a:r>
              <a:rPr lang="en-GB" dirty="0"/>
              <a:t>Kind  </a:t>
            </a:r>
          </a:p>
          <a:p>
            <a:pPr marL="285750" indent="-285750" algn="ctr">
              <a:buFontTx/>
              <a:buChar char="-"/>
            </a:pPr>
            <a:endParaRPr lang="en-GB" dirty="0"/>
          </a:p>
          <a:p>
            <a:pPr algn="ctr"/>
            <a:r>
              <a:rPr lang="en-GB" dirty="0"/>
              <a:t>- Mean 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B2DE23F-0AF5-1A82-0DE2-42A503B294AA}"/>
              </a:ext>
            </a:extLst>
          </p:cNvPr>
          <p:cNvSpPr txBox="1"/>
          <p:nvPr/>
        </p:nvSpPr>
        <p:spPr>
          <a:xfrm>
            <a:off x="3942271" y="411945"/>
            <a:ext cx="4572000" cy="2308324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92D050"/>
                </a:solidFill>
              </a:rPr>
              <a:t>Positive</a:t>
            </a:r>
            <a:r>
              <a:rPr lang="en-GB" dirty="0"/>
              <a:t>  </a:t>
            </a:r>
          </a:p>
          <a:p>
            <a:r>
              <a:rPr lang="en-GB" i="1" dirty="0"/>
              <a:t>Friendly</a:t>
            </a:r>
          </a:p>
          <a:p>
            <a:r>
              <a:rPr lang="en-GB" i="1" dirty="0"/>
              <a:t>-</a:t>
            </a:r>
          </a:p>
          <a:p>
            <a:r>
              <a:rPr lang="en-GB" i="1" dirty="0"/>
              <a:t>-</a:t>
            </a:r>
          </a:p>
          <a:p>
            <a:r>
              <a:rPr lang="en-GB" i="1" dirty="0"/>
              <a:t>-</a:t>
            </a:r>
          </a:p>
          <a:p>
            <a:r>
              <a:rPr lang="en-GB" i="1" dirty="0"/>
              <a:t>-</a:t>
            </a:r>
          </a:p>
          <a:p>
            <a:r>
              <a:rPr lang="en-GB" i="1" dirty="0"/>
              <a:t>-</a:t>
            </a:r>
          </a:p>
          <a:p>
            <a:r>
              <a:rPr lang="en-GB" i="1" dirty="0"/>
              <a:t>-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DC05CD-A10F-CE60-12DA-9C646509500B}"/>
              </a:ext>
            </a:extLst>
          </p:cNvPr>
          <p:cNvSpPr txBox="1"/>
          <p:nvPr/>
        </p:nvSpPr>
        <p:spPr>
          <a:xfrm>
            <a:off x="3942271" y="3181933"/>
            <a:ext cx="4572000" cy="23083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FF0000"/>
                </a:solidFill>
              </a:rPr>
              <a:t>Negative</a:t>
            </a:r>
            <a:r>
              <a:rPr lang="en-GB" dirty="0"/>
              <a:t>  </a:t>
            </a:r>
          </a:p>
          <a:p>
            <a:r>
              <a:rPr lang="en-GB" dirty="0"/>
              <a:t>-</a:t>
            </a:r>
          </a:p>
          <a:p>
            <a:r>
              <a:rPr lang="en-GB" dirty="0"/>
              <a:t>-</a:t>
            </a:r>
          </a:p>
          <a:p>
            <a:r>
              <a:rPr lang="en-GB" dirty="0"/>
              <a:t>-</a:t>
            </a:r>
          </a:p>
          <a:p>
            <a:r>
              <a:rPr lang="en-GB" dirty="0"/>
              <a:t>-</a:t>
            </a:r>
          </a:p>
          <a:p>
            <a:r>
              <a:rPr lang="en-GB" dirty="0"/>
              <a:t>-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7166826-6B06-1B56-D57C-2B2F6013B376}"/>
              </a:ext>
            </a:extLst>
          </p:cNvPr>
          <p:cNvSpPr txBox="1"/>
          <p:nvPr/>
        </p:nvSpPr>
        <p:spPr>
          <a:xfrm>
            <a:off x="155275" y="134794"/>
            <a:ext cx="3588589" cy="11079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Instructions: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1. Look at the adjectives below.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2. Decide if the word is </a:t>
            </a: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positive</a:t>
            </a: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(a good trait) or </a:t>
            </a: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negative</a:t>
            </a: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(a bad trait).</a:t>
            </a:r>
            <a:r>
              <a:rPr kumimoji="0" lang="en-GB" sz="12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3. Write the word under the correct heading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60564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Task: Describe a person you know using this structure:</a:t>
            </a:r>
          </a:p>
          <a:p>
            <a:r>
              <a:rPr dirty="0" err="1"/>
              <a:t>He/She</a:t>
            </a:r>
            <a:r>
              <a:rPr dirty="0"/>
              <a:t> is [positive adjective] and [positive adjective], but sometimes [negative adjective].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Free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Discussion Questions:</a:t>
            </a:r>
          </a:p>
          <a:p>
            <a:r>
              <a:t>1. What makes someone friendly?</a:t>
            </a:r>
          </a:p>
          <a:p>
            <a:r>
              <a:t>2. Is being quiet always good?</a:t>
            </a:r>
          </a:p>
          <a:p>
            <a:r>
              <a:t>3. What positive traits might annoy you?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3491</TotalTime>
  <Words>269</Words>
  <Application>Microsoft Office PowerPoint</Application>
  <PresentationFormat>On-screen Show (4:3)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PowerPoint Presentation</vt:lpstr>
      <vt:lpstr>Friendly</vt:lpstr>
      <vt:lpstr>Quiet</vt:lpstr>
      <vt:lpstr>Funny</vt:lpstr>
      <vt:lpstr>Hard-working</vt:lpstr>
      <vt:lpstr>Lazy</vt:lpstr>
      <vt:lpstr>PowerPoint Presentation</vt:lpstr>
      <vt:lpstr>Practice</vt:lpstr>
      <vt:lpstr>Free Practice</vt:lpstr>
      <vt:lpstr>Wrap-Up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Bryn Williams</cp:lastModifiedBy>
  <cp:revision>2</cp:revision>
  <dcterms:created xsi:type="dcterms:W3CDTF">2013-01-27T09:14:16Z</dcterms:created>
  <dcterms:modified xsi:type="dcterms:W3CDTF">2025-01-06T08:42:49Z</dcterms:modified>
  <cp:category/>
</cp:coreProperties>
</file>

<file path=docProps/thumbnail.jpeg>
</file>